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6"/>
  </p:notesMasterIdLst>
  <p:sldIdLst>
    <p:sldId id="256" r:id="rId2"/>
    <p:sldId id="272" r:id="rId3"/>
    <p:sldId id="258" r:id="rId4"/>
    <p:sldId id="261" r:id="rId5"/>
    <p:sldId id="259" r:id="rId6"/>
    <p:sldId id="304" r:id="rId7"/>
    <p:sldId id="301" r:id="rId8"/>
    <p:sldId id="305" r:id="rId9"/>
    <p:sldId id="308" r:id="rId10"/>
    <p:sldId id="306" r:id="rId11"/>
    <p:sldId id="302" r:id="rId12"/>
    <p:sldId id="307" r:id="rId13"/>
    <p:sldId id="303" r:id="rId14"/>
    <p:sldId id="309" r:id="rId15"/>
  </p:sldIdLst>
  <p:sldSz cx="9144000" cy="5143500" type="screen16x9"/>
  <p:notesSz cx="6858000" cy="9144000"/>
  <p:embeddedFontLst>
    <p:embeddedFont>
      <p:font typeface="Anaheim" panose="020B0604020202020204" charset="0"/>
      <p:regular r:id="rId17"/>
    </p:embeddedFont>
    <p:embeddedFont>
      <p:font typeface="Barlow Condensed ExtraBold" panose="020B0604020202020204" charset="0"/>
      <p:bold r:id="rId18"/>
      <p:boldItalic r:id="rId19"/>
    </p:embeddedFont>
    <p:embeddedFont>
      <p:font typeface="Overpass Mono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91E091-4DCC-4E7E-95E3-F69B5E4C7F46}">
  <a:tblStyle styleId="{EF91E091-4DCC-4E7E-95E3-F69B5E4C7F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4B3737-2EB9-44D8-AC58-1E59420CAF6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92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545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078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237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665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599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26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9" r:id="rId4"/>
    <p:sldLayoutId id="2147483661" r:id="rId5"/>
    <p:sldLayoutId id="214748366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PROJEK AKHIR</a:t>
            </a:r>
            <a:br>
              <a:rPr lang="en-US" dirty="0"/>
            </a:br>
            <a:r>
              <a:rPr lang="en-US" dirty="0"/>
              <a:t>KELAS 10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2"/>
                </a:solidFill>
              </a:rPr>
              <a:t>ADS HOTEL</a:t>
            </a: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CONTACT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262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1B43B7-5AB8-4F3E-A86A-313911F5D0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dirty="0"/>
              <a:t>Jika customer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keluhan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sesuatu</a:t>
            </a:r>
            <a:r>
              <a:rPr lang="en-US" dirty="0"/>
              <a:t> yang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disampaikan,bisa</a:t>
            </a:r>
            <a:r>
              <a:rPr lang="en-US" dirty="0"/>
              <a:t> </a:t>
            </a:r>
            <a:r>
              <a:rPr lang="en-US" dirty="0" err="1"/>
              <a:t>disampaikan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sebisa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kami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menirima</a:t>
            </a:r>
            <a:r>
              <a:rPr lang="en-US" dirty="0"/>
              <a:t> </a:t>
            </a:r>
            <a:r>
              <a:rPr lang="en-US" dirty="0" err="1"/>
              <a:t>kaluhan</a:t>
            </a:r>
            <a:r>
              <a:rPr lang="en-US" dirty="0"/>
              <a:t> customer dan </a:t>
            </a:r>
            <a:r>
              <a:rPr lang="en-US" dirty="0" err="1"/>
              <a:t>sebagainya</a:t>
            </a:r>
            <a:r>
              <a:rPr lang="en-US" dirty="0"/>
              <a:t>, </a:t>
            </a:r>
            <a:r>
              <a:rPr lang="en-US" dirty="0" err="1"/>
              <a:t>semua</a:t>
            </a:r>
            <a:r>
              <a:rPr lang="en-US" dirty="0"/>
              <a:t> feedback yang </a:t>
            </a:r>
            <a:r>
              <a:rPr lang="en-US" dirty="0" err="1"/>
              <a:t>sudah</a:t>
            </a:r>
            <a:r>
              <a:rPr lang="en-US" dirty="0"/>
              <a:t> di submit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dikirim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database dan para admin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membacanya</a:t>
            </a:r>
            <a:r>
              <a:rPr lang="en-US" dirty="0"/>
              <a:t>.</a:t>
            </a:r>
          </a:p>
          <a:p>
            <a:pPr marL="127000" indent="0">
              <a:buNone/>
            </a:pPr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5474DB-C7DC-4AFE-BBD4-C6FA605D3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ADS HOTEL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CC8CAA-DD7A-4D51-9FF6-A86131921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51075"/>
            <a:ext cx="3632245" cy="1774800"/>
          </a:xfrm>
          <a:prstGeom prst="rect">
            <a:avLst/>
          </a:prstGeom>
        </p:spPr>
      </p:pic>
      <p:sp>
        <p:nvSpPr>
          <p:cNvPr id="5" name="Google Shape;363;p30">
            <a:extLst>
              <a:ext uri="{FF2B5EF4-FFF2-40B4-BE49-F238E27FC236}">
                <a16:creationId xmlns:a16="http://schemas.microsoft.com/office/drawing/2014/main" id="{E49D33DB-B8D1-4B45-83AD-22A2E3F76F07}"/>
              </a:ext>
            </a:extLst>
          </p:cNvPr>
          <p:cNvSpPr/>
          <p:nvPr/>
        </p:nvSpPr>
        <p:spPr>
          <a:xfrm>
            <a:off x="7486715" y="4103925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774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ADMIN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8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1B43B7-5AB8-4F3E-A86A-313911F5D0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dirty="0" err="1"/>
              <a:t>Semua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dikelola</a:t>
            </a:r>
            <a:r>
              <a:rPr lang="en-US" dirty="0"/>
              <a:t> oleh </a:t>
            </a:r>
            <a:r>
              <a:rPr lang="en-US" dirty="0" err="1"/>
              <a:t>admin,halaman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admin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memasukinya</a:t>
            </a:r>
            <a:r>
              <a:rPr lang="en-US" dirty="0"/>
              <a:t> </a:t>
            </a:r>
            <a:r>
              <a:rPr lang="en-US" dirty="0" err="1"/>
              <a:t>karna</a:t>
            </a:r>
            <a:r>
              <a:rPr lang="en-US" dirty="0"/>
              <a:t> admin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kunci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memasuki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yang </a:t>
            </a:r>
            <a:r>
              <a:rPr lang="en-US" dirty="0" err="1"/>
              <a:t>nekat</a:t>
            </a:r>
            <a:r>
              <a:rPr lang="en-US" dirty="0"/>
              <a:t> </a:t>
            </a:r>
            <a:r>
              <a:rPr lang="en-US" dirty="0" err="1"/>
              <a:t>menerobos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admin </a:t>
            </a:r>
            <a:r>
              <a:rPr lang="en-US" dirty="0" err="1"/>
              <a:t>maka</a:t>
            </a:r>
            <a:r>
              <a:rPr lang="en-US" dirty="0"/>
              <a:t> user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kirimkan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login</a:t>
            </a:r>
          </a:p>
          <a:p>
            <a:pPr marL="127000" indent="0">
              <a:buNone/>
            </a:pPr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5474DB-C7DC-4AFE-BBD4-C6FA605D3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ADS HOTEL</a:t>
            </a:r>
            <a:endParaRPr lang="en-ID" dirty="0"/>
          </a:p>
        </p:txBody>
      </p:sp>
      <p:sp>
        <p:nvSpPr>
          <p:cNvPr id="5" name="Google Shape;363;p30">
            <a:extLst>
              <a:ext uri="{FF2B5EF4-FFF2-40B4-BE49-F238E27FC236}">
                <a16:creationId xmlns:a16="http://schemas.microsoft.com/office/drawing/2014/main" id="{E49D33DB-B8D1-4B45-83AD-22A2E3F76F07}"/>
              </a:ext>
            </a:extLst>
          </p:cNvPr>
          <p:cNvSpPr/>
          <p:nvPr/>
        </p:nvSpPr>
        <p:spPr>
          <a:xfrm>
            <a:off x="7486715" y="4103925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400DD3-D320-4963-858E-5894EB235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037319"/>
            <a:ext cx="3801291" cy="178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9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SEKIAN DARI KELOMPOK KAMI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THANKYOU!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660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ANGGOTA</a:t>
            </a:r>
            <a:endParaRPr dirty="0"/>
          </a:p>
        </p:txBody>
      </p:sp>
      <p:sp>
        <p:nvSpPr>
          <p:cNvPr id="661" name="Google Shape;661;p43"/>
          <p:cNvSpPr txBox="1">
            <a:spLocks noGrp="1"/>
          </p:cNvSpPr>
          <p:nvPr>
            <p:ph type="subTitle" idx="1"/>
          </p:nvPr>
        </p:nvSpPr>
        <p:spPr>
          <a:xfrm>
            <a:off x="6226272" y="3903970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RPL X3</a:t>
            </a:r>
            <a:endParaRPr dirty="0"/>
          </a:p>
        </p:txBody>
      </p:sp>
      <p:sp>
        <p:nvSpPr>
          <p:cNvPr id="662" name="Google Shape;662;p43"/>
          <p:cNvSpPr txBox="1">
            <a:spLocks noGrp="1"/>
          </p:cNvSpPr>
          <p:nvPr>
            <p:ph type="title"/>
          </p:nvPr>
        </p:nvSpPr>
        <p:spPr>
          <a:xfrm>
            <a:off x="6195372" y="3298198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SYAHRIL A</a:t>
            </a:r>
            <a:endParaRPr dirty="0"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1052918" y="3893847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RPL X3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1022019" y="328807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ALVAN F</a:t>
            </a:r>
            <a:endParaRPr dirty="0"/>
          </a:p>
        </p:txBody>
      </p:sp>
      <p:sp>
        <p:nvSpPr>
          <p:cNvPr id="665" name="Google Shape;665;p43"/>
          <p:cNvSpPr txBox="1">
            <a:spLocks noGrp="1"/>
          </p:cNvSpPr>
          <p:nvPr>
            <p:ph type="subTitle" idx="4"/>
          </p:nvPr>
        </p:nvSpPr>
        <p:spPr>
          <a:xfrm>
            <a:off x="3624145" y="3881379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RPL X3</a:t>
            </a:r>
            <a:endParaRPr dirty="0"/>
          </a:p>
        </p:txBody>
      </p:sp>
      <p:sp>
        <p:nvSpPr>
          <p:cNvPr id="666" name="Google Shape;666;p43"/>
          <p:cNvSpPr txBox="1">
            <a:spLocks noGrp="1"/>
          </p:cNvSpPr>
          <p:nvPr>
            <p:ph type="title" idx="5"/>
          </p:nvPr>
        </p:nvSpPr>
        <p:spPr>
          <a:xfrm>
            <a:off x="3593246" y="3288076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DIMAS W</a:t>
            </a:r>
            <a:endParaRPr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D9AF6E0-A5D6-4905-B7C3-E961DA27D3D5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389" y="1458533"/>
            <a:ext cx="1336759" cy="16125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538BE2-C177-4D98-9F0F-2B74C9F0C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573" y="1458534"/>
            <a:ext cx="1416844" cy="16125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AA217D-D273-4C4C-AB38-E0365F7F41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078" y="1483511"/>
            <a:ext cx="1358432" cy="16171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01</a:t>
            </a:r>
            <a:endParaRPr sz="3500" b="1" dirty="0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verpass Mono"/>
                <a:ea typeface="Overpass Mono"/>
                <a:cs typeface="Overpass Mono"/>
                <a:sym typeface="Overpass Mono"/>
              </a:rPr>
              <a:t>HOMES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03</a:t>
            </a:r>
            <a:endParaRPr sz="3500" b="1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 US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ROOMS</a:t>
            </a:r>
            <a:endParaRPr dirty="0"/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BOOKING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8303A4-6134-46BE-887A-D7FDE15217BB}"/>
              </a:ext>
            </a:extLst>
          </p:cNvPr>
          <p:cNvSpPr txBox="1"/>
          <p:nvPr/>
        </p:nvSpPr>
        <p:spPr>
          <a:xfrm>
            <a:off x="239675" y="4167393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bg1"/>
                </a:solidFill>
                <a:latin typeface="Overpass Mono" panose="020B0604020202020204" charset="0"/>
              </a:rPr>
              <a:t>ADMIN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3A8338-68E6-425F-9960-85A9B87C02B5}"/>
              </a:ext>
            </a:extLst>
          </p:cNvPr>
          <p:cNvSpPr txBox="1"/>
          <p:nvPr/>
        </p:nvSpPr>
        <p:spPr>
          <a:xfrm>
            <a:off x="3963262" y="3593399"/>
            <a:ext cx="5223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chemeClr val="bg1"/>
                </a:solidFill>
                <a:latin typeface="Overpass Mono" panose="020B0604020202020204" charset="0"/>
              </a:rPr>
              <a:t>05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HOME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585125" y="2240726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 </a:t>
            </a:r>
            <a:r>
              <a:rPr lang="en-US" dirty="0" err="1"/>
              <a:t>reservasi</a:t>
            </a:r>
            <a:r>
              <a:rPr lang="en-US" dirty="0"/>
              <a:t> hotel yang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memudahkan</a:t>
            </a:r>
            <a:r>
              <a:rPr lang="en-US" dirty="0"/>
              <a:t> </a:t>
            </a:r>
            <a:r>
              <a:rPr lang="en-US" dirty="0" err="1"/>
              <a:t>pelanggan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kamar</a:t>
            </a:r>
            <a:r>
              <a:rPr lang="en-US" dirty="0"/>
              <a:t> hotel yang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ADShotels</a:t>
            </a:r>
            <a:r>
              <a:rPr lang="en-US" dirty="0"/>
              <a:t> ,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oleh 3 </a:t>
            </a:r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SMK </a:t>
            </a:r>
            <a:r>
              <a:rPr lang="en-US" dirty="0" err="1"/>
              <a:t>Wikrama</a:t>
            </a:r>
            <a:r>
              <a:rPr lang="en-US" dirty="0"/>
              <a:t> Bogor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ADS HOTEL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450814" y="3736738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A0C42F3-EBB1-4798-8537-2FC1F019F2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A01D02-9798-433F-9523-EAC3F4915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58378"/>
            <a:ext cx="3512701" cy="17315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ROOM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911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585125" y="2240726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Setelah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, Customer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lihat</a:t>
            </a:r>
            <a:r>
              <a:rPr lang="en-US" dirty="0"/>
              <a:t> </a:t>
            </a:r>
            <a:r>
              <a:rPr lang="en-US" dirty="0" err="1"/>
              <a:t>kamar</a:t>
            </a:r>
            <a:r>
              <a:rPr lang="en-US" dirty="0"/>
              <a:t> dan </a:t>
            </a:r>
            <a:r>
              <a:rPr lang="en-US" dirty="0" err="1"/>
              <a:t>fasilitas</a:t>
            </a:r>
            <a:r>
              <a:rPr lang="en-US" dirty="0"/>
              <a:t> yang </a:t>
            </a:r>
            <a:r>
              <a:rPr lang="en-US" dirty="0" err="1"/>
              <a:t>disediakan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,dan customer juga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memeriksa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kamarnya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ADS HOTEL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14" y="3843894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A0C42F3-EBB1-4798-8537-2FC1F019F2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5DA2E4-42F6-48A7-BE6B-F0B268185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89865"/>
            <a:ext cx="3790682" cy="186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6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BOOKING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286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1B43B7-5AB8-4F3E-A86A-313911F5D0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dirty="0"/>
              <a:t>Setelah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room, customer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kamar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keinginannya</a:t>
            </a:r>
            <a:r>
              <a:rPr lang="en-US" dirty="0"/>
              <a:t>, </a:t>
            </a: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kamar</a:t>
            </a:r>
            <a:r>
              <a:rPr lang="en-US" dirty="0"/>
              <a:t> customer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struk</a:t>
            </a:r>
            <a:r>
              <a:rPr lang="en-US" dirty="0"/>
              <a:t> </a:t>
            </a:r>
            <a:r>
              <a:rPr lang="en-US" dirty="0" err="1"/>
              <a:t>pembayaran,dan</a:t>
            </a:r>
            <a:r>
              <a:rPr lang="en-US" dirty="0"/>
              <a:t> data </a:t>
            </a:r>
            <a:r>
              <a:rPr lang="en-US" dirty="0" err="1"/>
              <a:t>pemesanan</a:t>
            </a:r>
            <a:r>
              <a:rPr lang="en-US" dirty="0"/>
              <a:t> </a:t>
            </a:r>
            <a:r>
              <a:rPr lang="en-US" dirty="0" err="1"/>
              <a:t>kamar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dikirim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database</a:t>
            </a:r>
          </a:p>
          <a:p>
            <a:pPr marL="127000" indent="0">
              <a:buNone/>
            </a:pPr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5474DB-C7DC-4AFE-BBD4-C6FA605D3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ADS HOTEL</a:t>
            </a:r>
            <a:endParaRPr lang="en-ID" dirty="0"/>
          </a:p>
        </p:txBody>
      </p:sp>
      <p:sp>
        <p:nvSpPr>
          <p:cNvPr id="5" name="Google Shape;363;p30">
            <a:extLst>
              <a:ext uri="{FF2B5EF4-FFF2-40B4-BE49-F238E27FC236}">
                <a16:creationId xmlns:a16="http://schemas.microsoft.com/office/drawing/2014/main" id="{E49D33DB-B8D1-4B45-83AD-22A2E3F76F07}"/>
              </a:ext>
            </a:extLst>
          </p:cNvPr>
          <p:cNvSpPr/>
          <p:nvPr/>
        </p:nvSpPr>
        <p:spPr>
          <a:xfrm>
            <a:off x="7486715" y="4103925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346E93-9802-4E3C-A92C-D74E3E2BD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837325"/>
            <a:ext cx="3797920" cy="190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2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229</Words>
  <Application>Microsoft Office PowerPoint</Application>
  <PresentationFormat>On-screen Show (16:9)</PresentationFormat>
  <Paragraphs>42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Anaheim</vt:lpstr>
      <vt:lpstr>Raleway Thin</vt:lpstr>
      <vt:lpstr>Overpass Mono</vt:lpstr>
      <vt:lpstr>Arial</vt:lpstr>
      <vt:lpstr>Nunito Light</vt:lpstr>
      <vt:lpstr>Barlow Condensed ExtraBold</vt:lpstr>
      <vt:lpstr>Programming Lesson by Slidesgo</vt:lpstr>
      <vt:lpstr>PROJEK AKHIR KELAS 10</vt:lpstr>
      <vt:lpstr>ANGGOTA</vt:lpstr>
      <vt:lpstr>TABLE OF CONTENTS</vt:lpstr>
      <vt:lpstr>HOME</vt:lpstr>
      <vt:lpstr>ADS HOTEL</vt:lpstr>
      <vt:lpstr>ROOM</vt:lpstr>
      <vt:lpstr>ADS HOTEL</vt:lpstr>
      <vt:lpstr>BOOKING</vt:lpstr>
      <vt:lpstr>ADS HOTEL</vt:lpstr>
      <vt:lpstr>CONTACT</vt:lpstr>
      <vt:lpstr>ADS HOTEL</vt:lpstr>
      <vt:lpstr>ADMIN</vt:lpstr>
      <vt:lpstr>ADS HOTEL</vt:lpstr>
      <vt:lpstr>SEKIAN DARI KELOMPOK KAMI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 AKHIR SEMESTER 1</dc:title>
  <dc:creator>Ilham Cahya W</dc:creator>
  <cp:lastModifiedBy>Ilham Cahya W</cp:lastModifiedBy>
  <cp:revision>8</cp:revision>
  <dcterms:modified xsi:type="dcterms:W3CDTF">2021-06-16T23:56:53Z</dcterms:modified>
</cp:coreProperties>
</file>